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4187"/>
            <a:ext cx="7772400" cy="1470025"/>
          </a:xfrm>
        </p:spPr>
        <p:txBody>
          <a:bodyPr>
            <a:normAutofit fontScale="90000"/>
          </a:bodyPr>
          <a:lstStyle/>
          <a:p>
            <a:r>
              <a:rPr dirty="0"/>
              <a:t>Réunion parents / </a:t>
            </a:r>
            <a:r>
              <a:rPr dirty="0" err="1"/>
              <a:t>enseignants</a:t>
            </a:r>
            <a:endParaRPr dirty="0"/>
          </a:p>
          <a:p>
            <a:br>
              <a:rPr lang="fr-FR" dirty="0"/>
            </a:br>
            <a:r>
              <a:rPr dirty="0"/>
              <a:t>CM1-CM2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3142"/>
            <a:ext cx="6400800" cy="535858"/>
          </a:xfrm>
        </p:spPr>
        <p:txBody>
          <a:bodyPr>
            <a:normAutofit fontScale="25000" lnSpcReduction="20000"/>
          </a:bodyPr>
          <a:lstStyle/>
          <a:p>
            <a:r>
              <a:rPr sz="16000" dirty="0" err="1"/>
              <a:t>Année</a:t>
            </a:r>
            <a:r>
              <a:rPr sz="16000" dirty="0"/>
              <a:t> </a:t>
            </a:r>
            <a:r>
              <a:rPr sz="16000" dirty="0" err="1"/>
              <a:t>scolaire</a:t>
            </a:r>
            <a:r>
              <a:rPr sz="16000" dirty="0"/>
              <a:t> 2025-2026</a:t>
            </a:r>
            <a:endParaRPr lang="fr-FR" sz="16000" dirty="0"/>
          </a:p>
          <a:p>
            <a:endParaRPr lang="fr-FR" sz="16000" dirty="0"/>
          </a:p>
          <a:p>
            <a:endParaRPr lang="fr-FR" sz="16000" dirty="0"/>
          </a:p>
          <a:p>
            <a:endParaRPr lang="fr-FR" dirty="0"/>
          </a:p>
          <a:p>
            <a:r>
              <a:rPr lang="fr-FR" sz="12800" dirty="0">
                <a:solidFill>
                  <a:schemeClr val="tx1"/>
                </a:solidFill>
              </a:rPr>
              <a:t>Classe de madame Le Corre Maxime</a:t>
            </a:r>
          </a:p>
          <a:p>
            <a:r>
              <a:rPr lang="fr-FR" sz="12800" dirty="0">
                <a:solidFill>
                  <a:schemeClr val="tx1"/>
                </a:solidFill>
              </a:rPr>
              <a:t>Classe de monsieur Esvan Laurent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Accueil et présentation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Mot de </a:t>
            </a:r>
            <a:r>
              <a:rPr dirty="0" err="1"/>
              <a:t>bienvenue</a:t>
            </a:r>
            <a:endParaRPr dirty="0"/>
          </a:p>
          <a:p>
            <a:r>
              <a:rPr dirty="0" err="1"/>
              <a:t>Présentation</a:t>
            </a:r>
            <a:r>
              <a:rPr dirty="0"/>
              <a:t> de</a:t>
            </a:r>
            <a:r>
              <a:rPr lang="fr-FR" dirty="0"/>
              <a:t>s </a:t>
            </a:r>
            <a:r>
              <a:rPr dirty="0" err="1"/>
              <a:t>enseignant</a:t>
            </a:r>
            <a:r>
              <a:rPr lang="fr-FR" dirty="0"/>
              <a:t>s</a:t>
            </a:r>
            <a:endParaRPr dirty="0"/>
          </a:p>
          <a:p>
            <a:r>
              <a:rPr dirty="0"/>
              <a:t>Tour de table des parents (</a:t>
            </a:r>
            <a:r>
              <a:rPr dirty="0" err="1"/>
              <a:t>prénom</a:t>
            </a:r>
            <a:r>
              <a:rPr dirty="0"/>
              <a:t> + enfant)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Vie de la classe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5516"/>
            <a:ext cx="8229600" cy="4525963"/>
          </a:xfrm>
        </p:spPr>
        <p:txBody>
          <a:bodyPr/>
          <a:lstStyle/>
          <a:p>
            <a:endParaRPr dirty="0"/>
          </a:p>
          <a:p>
            <a:r>
              <a:rPr dirty="0" err="1"/>
              <a:t>Fonctionnement</a:t>
            </a:r>
            <a:r>
              <a:rPr dirty="0"/>
              <a:t> CM1-CM2</a:t>
            </a:r>
            <a:endParaRPr lang="fr-FR" dirty="0"/>
          </a:p>
          <a:p>
            <a:r>
              <a:rPr lang="fr-FR" dirty="0"/>
              <a:t>Une nouvelle classe, un espace partagé avec la classe de madame Georges</a:t>
            </a:r>
          </a:p>
          <a:p>
            <a:r>
              <a:rPr lang="fr-FR" dirty="0"/>
              <a:t>Les enseignants de la classe</a:t>
            </a:r>
          </a:p>
          <a:p>
            <a:r>
              <a:rPr lang="fr-FR" dirty="0"/>
              <a:t>Répartition des matières </a:t>
            </a:r>
          </a:p>
          <a:p>
            <a:r>
              <a:rPr lang="fr-FR" dirty="0"/>
              <a:t>Les devoirs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Informations institutionnelles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5515"/>
            <a:ext cx="8229600" cy="4983162"/>
          </a:xfrm>
        </p:spPr>
        <p:txBody>
          <a:bodyPr>
            <a:normAutofit fontScale="70000" lnSpcReduction="20000"/>
          </a:bodyPr>
          <a:lstStyle/>
          <a:p>
            <a:endParaRPr dirty="0"/>
          </a:p>
          <a:p>
            <a:r>
              <a:rPr dirty="0" err="1"/>
              <a:t>Protocole</a:t>
            </a:r>
            <a:r>
              <a:rPr dirty="0"/>
              <a:t> PHARE : </a:t>
            </a:r>
            <a:r>
              <a:rPr dirty="0" err="1"/>
              <a:t>lutte</a:t>
            </a:r>
            <a:r>
              <a:rPr dirty="0"/>
              <a:t> </a:t>
            </a:r>
            <a:r>
              <a:rPr dirty="0" err="1"/>
              <a:t>contre</a:t>
            </a:r>
            <a:r>
              <a:rPr dirty="0"/>
              <a:t> le </a:t>
            </a:r>
            <a:r>
              <a:rPr dirty="0" err="1"/>
              <a:t>harcèlement</a:t>
            </a:r>
            <a:r>
              <a:rPr lang="fr-FR" dirty="0"/>
              <a:t> (niveau 1) ; cf. diaporama site de l’école (suite réunion septembre 2023)</a:t>
            </a:r>
          </a:p>
          <a:p>
            <a:pPr marL="0" indent="0">
              <a:buNone/>
            </a:pPr>
            <a:endParaRPr dirty="0"/>
          </a:p>
          <a:p>
            <a:r>
              <a:rPr dirty="0" err="1"/>
              <a:t>Élections</a:t>
            </a:r>
            <a:r>
              <a:rPr dirty="0"/>
              <a:t> de parents </a:t>
            </a:r>
            <a:r>
              <a:rPr dirty="0" err="1"/>
              <a:t>d’élèves</a:t>
            </a:r>
            <a:r>
              <a:rPr dirty="0"/>
              <a:t> : </a:t>
            </a:r>
            <a:r>
              <a:rPr dirty="0" err="1"/>
              <a:t>rôle</a:t>
            </a:r>
            <a:r>
              <a:rPr dirty="0"/>
              <a:t> et importance</a:t>
            </a:r>
            <a:endParaRPr lang="fr-FR" dirty="0"/>
          </a:p>
          <a:p>
            <a:pPr marL="0" indent="0">
              <a:buNone/>
            </a:pPr>
            <a:endParaRPr dirty="0"/>
          </a:p>
          <a:p>
            <a:r>
              <a:rPr dirty="0" err="1"/>
              <a:t>Coopérative</a:t>
            </a:r>
            <a:r>
              <a:rPr dirty="0"/>
              <a:t> </a:t>
            </a:r>
            <a:r>
              <a:rPr dirty="0" err="1"/>
              <a:t>scolaire</a:t>
            </a:r>
            <a:r>
              <a:rPr dirty="0"/>
              <a:t> : </a:t>
            </a:r>
            <a:r>
              <a:rPr dirty="0" err="1"/>
              <a:t>financement</a:t>
            </a:r>
            <a:r>
              <a:rPr dirty="0"/>
              <a:t> de </a:t>
            </a:r>
            <a:r>
              <a:rPr dirty="0" err="1"/>
              <a:t>projets</a:t>
            </a:r>
            <a:r>
              <a:rPr dirty="0"/>
              <a:t> et sorties</a:t>
            </a:r>
            <a:r>
              <a:rPr lang="fr-FR" dirty="0"/>
              <a:t> : 8 euros par chèque au nom de l’USEP 29 Marc </a:t>
            </a:r>
            <a:r>
              <a:rPr lang="fr-FR" dirty="0" err="1"/>
              <a:t>bourhis</a:t>
            </a:r>
            <a:r>
              <a:rPr lang="fr-FR" dirty="0"/>
              <a:t> ou virement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Association des parents d’élèves : AG le mercredi 1</a:t>
            </a:r>
            <a:r>
              <a:rPr lang="fr-FR" baseline="30000" dirty="0"/>
              <a:t>er</a:t>
            </a:r>
            <a:r>
              <a:rPr lang="fr-FR" dirty="0"/>
              <a:t> octobre à 20h</a:t>
            </a:r>
          </a:p>
          <a:p>
            <a:pPr marL="0" indent="0">
              <a:buNone/>
            </a:pPr>
            <a:endParaRPr dirty="0"/>
          </a:p>
          <a:p>
            <a:r>
              <a:rPr dirty="0"/>
              <a:t>Communication : </a:t>
            </a:r>
            <a:r>
              <a:rPr dirty="0" err="1"/>
              <a:t>messagerie</a:t>
            </a:r>
            <a:r>
              <a:rPr lang="fr-FR" dirty="0"/>
              <a:t>, salle des maîtres sur </a:t>
            </a:r>
            <a:r>
              <a:rPr lang="fr-FR" dirty="0" err="1"/>
              <a:t>educonnect</a:t>
            </a:r>
            <a:r>
              <a:rPr lang="fr-FR"/>
              <a:t>,</a:t>
            </a:r>
            <a:r>
              <a:t> </a:t>
            </a:r>
            <a:r>
              <a:rPr dirty="0"/>
              <a:t>site Internet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Apprentissage et évaluation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sz="4200" dirty="0" err="1">
                <a:solidFill>
                  <a:schemeClr val="accent6">
                    <a:lumMod val="75000"/>
                  </a:schemeClr>
                </a:solidFill>
              </a:rPr>
              <a:t>Évaluations</a:t>
            </a:r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4200" dirty="0" err="1">
                <a:solidFill>
                  <a:schemeClr val="accent6">
                    <a:lumMod val="75000"/>
                  </a:schemeClr>
                </a:solidFill>
              </a:rPr>
              <a:t>nationales</a:t>
            </a:r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 CM1 et CM2 : </a:t>
            </a:r>
            <a:r>
              <a:rPr sz="4200" dirty="0" err="1">
                <a:solidFill>
                  <a:schemeClr val="accent6">
                    <a:lumMod val="75000"/>
                  </a:schemeClr>
                </a:solidFill>
              </a:rPr>
              <a:t>diagnostiquer</a:t>
            </a:r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 et </a:t>
            </a:r>
            <a:r>
              <a:rPr sz="4200" dirty="0" err="1">
                <a:solidFill>
                  <a:schemeClr val="accent6">
                    <a:lumMod val="75000"/>
                  </a:schemeClr>
                </a:solidFill>
              </a:rPr>
              <a:t>accompagner</a:t>
            </a:r>
            <a:endParaRPr lang="fr-FR" sz="4200" dirty="0">
              <a:solidFill>
                <a:schemeClr val="accent6">
                  <a:lumMod val="75000"/>
                </a:schemeClr>
              </a:solidFill>
            </a:endParaRPr>
          </a:p>
          <a:p>
            <a:endParaRPr sz="4200" dirty="0"/>
          </a:p>
          <a:p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Nouveau</a:t>
            </a:r>
            <a:r>
              <a:rPr lang="fr-FR" sz="4200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4200" dirty="0" err="1">
                <a:solidFill>
                  <a:schemeClr val="accent6">
                    <a:lumMod val="75000"/>
                  </a:schemeClr>
                </a:solidFill>
              </a:rPr>
              <a:t>programme</a:t>
            </a:r>
            <a:r>
              <a:rPr lang="fr-FR" sz="4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sz="4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fr-FR" sz="4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Français</a:t>
            </a:r>
          </a:p>
          <a:p>
            <a:r>
              <a:rPr lang="fr-FR" dirty="0"/>
              <a:t>Développer la </a:t>
            </a:r>
            <a:r>
              <a:rPr lang="fr-FR" b="1" dirty="0"/>
              <a:t>lecture fluide</a:t>
            </a:r>
            <a:r>
              <a:rPr lang="fr-FR" dirty="0"/>
              <a:t> et la compréhension de textes littéraires, documentaires et usuels.</a:t>
            </a:r>
          </a:p>
          <a:p>
            <a:r>
              <a:rPr lang="fr-FR" dirty="0"/>
              <a:t>Pratiquer l’</a:t>
            </a:r>
            <a:r>
              <a:rPr lang="fr-FR" b="1" dirty="0"/>
              <a:t>écriture régulière</a:t>
            </a:r>
            <a:r>
              <a:rPr lang="fr-FR" dirty="0"/>
              <a:t> : récits, descriptions, textes argumentatifs simples.</a:t>
            </a:r>
          </a:p>
          <a:p>
            <a:r>
              <a:rPr lang="fr-FR" dirty="0"/>
              <a:t>Travailler la </a:t>
            </a:r>
            <a:r>
              <a:rPr lang="fr-FR" b="1" dirty="0"/>
              <a:t>maîtrise de la langue</a:t>
            </a:r>
            <a:r>
              <a:rPr lang="fr-FR" dirty="0"/>
              <a:t> (orthographe, grammaire, vocabulaire) au service de l’expression écrite et orale.</a:t>
            </a:r>
          </a:p>
          <a:p>
            <a:r>
              <a:rPr lang="fr-FR" dirty="0"/>
              <a:t>Valoriser l’</a:t>
            </a:r>
            <a:r>
              <a:rPr lang="fr-FR" b="1" dirty="0"/>
              <a:t>oral</a:t>
            </a:r>
            <a:r>
              <a:rPr lang="fr-FR" dirty="0"/>
              <a:t> : raconter une expérience, débattre, prendre la parole devant les autres.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Mathématiques</a:t>
            </a:r>
          </a:p>
          <a:p>
            <a:r>
              <a:rPr lang="fr-FR" dirty="0"/>
              <a:t>Consolider les </a:t>
            </a:r>
            <a:r>
              <a:rPr lang="fr-FR" b="1" dirty="0"/>
              <a:t>automatismes en calcul</a:t>
            </a:r>
            <a:r>
              <a:rPr lang="fr-FR" dirty="0"/>
              <a:t> (additions, soustractions, multiplications, divisions).</a:t>
            </a:r>
          </a:p>
          <a:p>
            <a:r>
              <a:rPr lang="fr-FR" dirty="0"/>
              <a:t>S’entraîner à la </a:t>
            </a:r>
            <a:r>
              <a:rPr lang="fr-FR" b="1" dirty="0"/>
              <a:t>résolution de problèmes</a:t>
            </a:r>
            <a:r>
              <a:rPr lang="fr-FR" dirty="0"/>
              <a:t>, en lien avec la vie quotidienne ou d’autres disciplines.</a:t>
            </a:r>
          </a:p>
          <a:p>
            <a:r>
              <a:rPr lang="fr-FR" dirty="0"/>
              <a:t>Approfondir la </a:t>
            </a:r>
            <a:r>
              <a:rPr lang="fr-FR" b="1" dirty="0"/>
              <a:t>géométrie</a:t>
            </a:r>
            <a:r>
              <a:rPr lang="fr-FR" dirty="0"/>
              <a:t> (angles, figures, constructions) et les </a:t>
            </a:r>
            <a:r>
              <a:rPr lang="fr-FR" b="1" dirty="0"/>
              <a:t>grandeurs/mesures</a:t>
            </a:r>
            <a:r>
              <a:rPr lang="fr-FR" dirty="0"/>
              <a:t> (longueur, aire, volume, temps).</a:t>
            </a:r>
          </a:p>
          <a:p>
            <a:r>
              <a:rPr lang="fr-FR" dirty="0"/>
              <a:t>Développer le </a:t>
            </a:r>
            <a:r>
              <a:rPr lang="fr-FR" b="1" dirty="0"/>
              <a:t>raisonnement logique</a:t>
            </a:r>
            <a:r>
              <a:rPr lang="fr-FR" dirty="0"/>
              <a:t> : expliquer ses démarches, justifier ses résultats, comparer différentes stratégies.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577A4DD-C0EF-DA63-3860-1F9E63CE41DA}"/>
              </a:ext>
            </a:extLst>
          </p:cNvPr>
          <p:cNvSpPr txBox="1"/>
          <p:nvPr/>
        </p:nvSpPr>
        <p:spPr>
          <a:xfrm>
            <a:off x="398207" y="1443841"/>
            <a:ext cx="83475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EVAR (Éducation à la Vie Affective et Relationnelle)</a:t>
            </a:r>
          </a:p>
          <a:p>
            <a:pPr>
              <a:buNone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Elle fait partie du </a:t>
            </a:r>
            <a:r>
              <a:rPr lang="fr-FR" b="1" dirty="0"/>
              <a:t>parcours éducatif de santé</a:t>
            </a:r>
            <a:r>
              <a:rPr lang="fr-FR" dirty="0"/>
              <a:t> prévu pour tous les élèves.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Les séances abordent les </a:t>
            </a:r>
            <a:r>
              <a:rPr lang="fr-FR" b="1" dirty="0"/>
              <a:t>relations entre enfants</a:t>
            </a:r>
            <a:r>
              <a:rPr lang="fr-FR" dirty="0"/>
              <a:t>, le respect, l’égalité filles-garçons et la prévention des violences ou du harcèlement.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L’objectif est de donner aux élèves des </a:t>
            </a:r>
            <a:r>
              <a:rPr lang="fr-FR" b="1" dirty="0"/>
              <a:t>repères clairs</a:t>
            </a:r>
            <a:r>
              <a:rPr lang="fr-FR" dirty="0"/>
              <a:t> pour mieux comprendre leurs émotions, développer l’empathie et construire des relations positives.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Les interventions se font dans un </a:t>
            </a:r>
            <a:r>
              <a:rPr lang="fr-FR" b="1" dirty="0"/>
              <a:t>cadre adapté à l’âge</a:t>
            </a:r>
            <a:r>
              <a:rPr lang="fr-FR" dirty="0"/>
              <a:t>, en lien avec l’équipe éducative et parfois des partenaires extérieurs.</a:t>
            </a:r>
          </a:p>
        </p:txBody>
      </p:sp>
    </p:spTree>
    <p:extLst>
      <p:ext uri="{BB962C8B-B14F-4D97-AF65-F5344CB8AC3E}">
        <p14:creationId xmlns:p14="http://schemas.microsoft.com/office/powerpoint/2010/main" val="185790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Projets de l’année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dirty="0"/>
              <a:t>Le son des mots : </a:t>
            </a:r>
            <a:r>
              <a:rPr dirty="0" err="1"/>
              <a:t>écouter</a:t>
            </a:r>
            <a:r>
              <a:rPr dirty="0"/>
              <a:t>, </a:t>
            </a:r>
            <a:r>
              <a:rPr dirty="0" err="1"/>
              <a:t>comprendre</a:t>
            </a:r>
            <a:r>
              <a:rPr dirty="0"/>
              <a:t>, </a:t>
            </a:r>
            <a:r>
              <a:rPr dirty="0" err="1"/>
              <a:t>débattre</a:t>
            </a:r>
            <a:r>
              <a:rPr lang="fr-FR" dirty="0"/>
              <a:t>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→ vers la webradio</a:t>
            </a:r>
          </a:p>
          <a:p>
            <a:pPr marL="0" indent="0">
              <a:buNone/>
            </a:pPr>
            <a:endParaRPr dirty="0"/>
          </a:p>
          <a:p>
            <a:r>
              <a:rPr dirty="0"/>
              <a:t>Super cabanes (</a:t>
            </a:r>
            <a:r>
              <a:rPr lang="fr-FR" dirty="0"/>
              <a:t>arts et </a:t>
            </a:r>
            <a:r>
              <a:rPr dirty="0"/>
              <a:t>ATE) : </a:t>
            </a:r>
            <a:r>
              <a:rPr dirty="0" err="1"/>
              <a:t>créativité</a:t>
            </a:r>
            <a:r>
              <a:rPr dirty="0"/>
              <a:t>, nature, travail </a:t>
            </a:r>
            <a:r>
              <a:rPr dirty="0" err="1"/>
              <a:t>collectif</a:t>
            </a:r>
            <a:r>
              <a:rPr lang="fr-FR" dirty="0"/>
              <a:t> + </a:t>
            </a:r>
            <a:r>
              <a:rPr dirty="0"/>
              <a:t>Intervention d’un poète </a:t>
            </a:r>
            <a:r>
              <a:rPr dirty="0" err="1"/>
              <a:t>naturaliste</a:t>
            </a:r>
            <a:r>
              <a:rPr dirty="0"/>
              <a:t>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Projet vélo : vers une classe transplantée d’une semaine autour des transports doux et de l’EDD (deux conditions : suffisamment de parents accompagnateurs et agréés ; une validation par les conseils de maître et d’école)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Sport : période 1 rugby , période 2 : endurance et tennis (demande réalisée dans ce sens), période 3 : natation scolaire et début du cycle vélo, période 4 : cycle vélo, initiation aux activités nautiques, période 5 : volley (travail auprès d’un éducateur sportif)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Passeport du civisme (présentation du passeport et des actions)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>
                <a:solidFill>
                  <a:srgbClr val="0066CC"/>
                </a:solidFill>
              </a:defRPr>
            </a:pPr>
            <a:r>
              <a:t>Questions et échanges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Temps de parole des parents</a:t>
            </a:r>
          </a:p>
          <a:p>
            <a:r>
              <a:t>Remarques, attentes, suggestions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544</Words>
  <Application>Microsoft Office PowerPoint</Application>
  <PresentationFormat>Affichage à l'écran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Réunion parents / enseignants  CM1-CM2</vt:lpstr>
      <vt:lpstr>Accueil et présentation</vt:lpstr>
      <vt:lpstr>Vie de la classe</vt:lpstr>
      <vt:lpstr>Informations institutionnelles</vt:lpstr>
      <vt:lpstr>Apprentissage et évaluation</vt:lpstr>
      <vt:lpstr>Présentation PowerPoint</vt:lpstr>
      <vt:lpstr>Projets de l’année</vt:lpstr>
      <vt:lpstr>Questions et échanges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kathl</dc:creator>
  <cp:keywords/>
  <dc:description>generated using python-pptx</dc:description>
  <cp:lastModifiedBy>kathleenesvan@gmail.fr</cp:lastModifiedBy>
  <cp:revision>3</cp:revision>
  <dcterms:created xsi:type="dcterms:W3CDTF">2013-01-27T09:14:16Z</dcterms:created>
  <dcterms:modified xsi:type="dcterms:W3CDTF">2025-09-15T09:15:39Z</dcterms:modified>
  <cp:category/>
</cp:coreProperties>
</file>