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230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941A-4188-4862-8CF3-3768CC24A412}" type="datetimeFigureOut">
              <a:rPr lang="fr-FR" smtClean="0"/>
              <a:t>23/09/2018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853C-99BB-440A-83ED-4D9A37E630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9111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941A-4188-4862-8CF3-3768CC24A412}" type="datetimeFigureOut">
              <a:rPr lang="fr-FR" smtClean="0"/>
              <a:t>23/09/2018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853C-99BB-440A-83ED-4D9A37E630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1761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941A-4188-4862-8CF3-3768CC24A412}" type="datetimeFigureOut">
              <a:rPr lang="fr-FR" smtClean="0"/>
              <a:t>23/09/2018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853C-99BB-440A-83ED-4D9A37E630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284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941A-4188-4862-8CF3-3768CC24A412}" type="datetimeFigureOut">
              <a:rPr lang="fr-FR" smtClean="0"/>
              <a:t>23/09/2018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853C-99BB-440A-83ED-4D9A37E630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8256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941A-4188-4862-8CF3-3768CC24A412}" type="datetimeFigureOut">
              <a:rPr lang="fr-FR" smtClean="0"/>
              <a:t>23/09/2018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853C-99BB-440A-83ED-4D9A37E630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864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941A-4188-4862-8CF3-3768CC24A412}" type="datetimeFigureOut">
              <a:rPr lang="fr-FR" smtClean="0"/>
              <a:t>23/09/2018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853C-99BB-440A-83ED-4D9A37E630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8454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941A-4188-4862-8CF3-3768CC24A412}" type="datetimeFigureOut">
              <a:rPr lang="fr-FR" smtClean="0"/>
              <a:t>23/09/2018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853C-99BB-440A-83ED-4D9A37E630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6259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941A-4188-4862-8CF3-3768CC24A412}" type="datetimeFigureOut">
              <a:rPr lang="fr-FR" smtClean="0"/>
              <a:t>23/09/2018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853C-99BB-440A-83ED-4D9A37E630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189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941A-4188-4862-8CF3-3768CC24A412}" type="datetimeFigureOut">
              <a:rPr lang="fr-FR" smtClean="0"/>
              <a:t>23/09/2018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853C-99BB-440A-83ED-4D9A37E630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9463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941A-4188-4862-8CF3-3768CC24A412}" type="datetimeFigureOut">
              <a:rPr lang="fr-FR" smtClean="0"/>
              <a:t>23/09/2018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853C-99BB-440A-83ED-4D9A37E630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027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941A-4188-4862-8CF3-3768CC24A412}" type="datetimeFigureOut">
              <a:rPr lang="fr-FR" smtClean="0"/>
              <a:t>23/09/2018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853C-99BB-440A-83ED-4D9A37E630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104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C941A-4188-4862-8CF3-3768CC24A412}" type="datetimeFigureOut">
              <a:rPr lang="fr-FR" smtClean="0"/>
              <a:t>23/09/2018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0853C-99BB-440A-83ED-4D9A37E630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07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7731FDB7-2964-4114-B9D8-26398E953B07}"/>
              </a:ext>
            </a:extLst>
          </p:cNvPr>
          <p:cNvSpPr txBox="1"/>
          <p:nvPr/>
        </p:nvSpPr>
        <p:spPr>
          <a:xfrm>
            <a:off x="1695370" y="218099"/>
            <a:ext cx="4549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Algerian" panose="04020705040A02060702" pitchFamily="82" charset="0"/>
              </a:rPr>
              <a:t>Programmation à distance du robot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BA286CEE-1F3B-4B46-8C71-E22EC935D836}"/>
              </a:ext>
            </a:extLst>
          </p:cNvPr>
          <p:cNvSpPr txBox="1"/>
          <p:nvPr/>
        </p:nvSpPr>
        <p:spPr>
          <a:xfrm>
            <a:off x="223520" y="3600785"/>
            <a:ext cx="711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/>
              <a:t>Lors des deux dernières séances, nous avons travaillé avec un nouvel interface de programmation : "Blockly4Thymio« .</a:t>
            </a:r>
          </a:p>
          <a:p>
            <a:pPr algn="just"/>
            <a:endParaRPr lang="fr-FR" sz="1600" dirty="0"/>
          </a:p>
          <a:p>
            <a:pPr algn="just"/>
            <a:r>
              <a:rPr lang="fr-FR" sz="1600" dirty="0"/>
              <a:t>Afin d’écrire notre programme, nous avons utilisé des blocs colorés qui s’assemblent comme les pièces d’un puzzle.</a:t>
            </a:r>
          </a:p>
          <a:p>
            <a:pPr algn="just"/>
            <a:endParaRPr lang="fr-FR" sz="1600" dirty="0"/>
          </a:p>
          <a:p>
            <a:pPr algn="just"/>
            <a:r>
              <a:rPr lang="fr-FR" sz="1600" dirty="0"/>
              <a:t>Cet environnement nous a permis d’enrichir les actions à transmettre au robot.</a:t>
            </a:r>
          </a:p>
          <a:p>
            <a:pPr algn="just"/>
            <a:endParaRPr lang="fr-FR" sz="1600" dirty="0"/>
          </a:p>
          <a:p>
            <a:pPr algn="just"/>
            <a:r>
              <a:rPr lang="fr-FR" sz="1600" dirty="0"/>
              <a:t>Nous avons également travaillé sur la notion de distance.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B4AE936-271B-43C0-8079-B5DE9C6AC1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105" y="808233"/>
            <a:ext cx="5210175" cy="257175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17FF6276-1903-4C85-B2FE-CC61C58B8B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520" y="6129911"/>
            <a:ext cx="7112000" cy="3445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6334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8720</TotalTime>
  <Words>24</Words>
  <Application>Microsoft Office PowerPoint</Application>
  <PresentationFormat>Personnalisé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Algerian</vt:lpstr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kathl</dc:creator>
  <cp:lastModifiedBy>kathl</cp:lastModifiedBy>
  <cp:revision>9</cp:revision>
  <cp:lastPrinted>2018-09-17T07:01:14Z</cp:lastPrinted>
  <dcterms:created xsi:type="dcterms:W3CDTF">2018-09-15T19:54:14Z</dcterms:created>
  <dcterms:modified xsi:type="dcterms:W3CDTF">2018-09-23T07:37:09Z</dcterms:modified>
</cp:coreProperties>
</file>